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03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09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0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824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28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88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466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149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598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33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11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8F4888-A2B5-4BD1-8880-F6FB186C4C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AB8C1A-0FE3-4E5F-BC3B-35D141C186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202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23845F8-EF25-6D0E-DFEE-3B3B6C682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6319C72-7111-D734-FCA0-1E90D648C09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73312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B2790E-5EA8-2F29-EEFF-661D196CC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4A90CEE-282F-A94D-A03A-7889D89B099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174265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DB476A6-7BF5-073A-B323-EA4C64D3C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47E1776-A81E-EFA6-AC24-67A17E967C9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916980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2</cp:revision>
  <dcterms:created xsi:type="dcterms:W3CDTF">2026-06-01T07:34:16Z</dcterms:created>
  <dcterms:modified xsi:type="dcterms:W3CDTF">2026-06-01T07:41:09Z</dcterms:modified>
</cp:coreProperties>
</file>